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6FCC8-59DB-40D4-8982-76D9C8C504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CD36AF-AE89-4167-8CE7-6BA3D1933F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C41870-5B4E-4579-B9D4-AFA28C67F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EFDB-19DD-46E9-BB73-20448799B5B5}" type="datetimeFigureOut">
              <a:rPr lang="en-IN" smtClean="0"/>
              <a:t>02-01-2026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090A2A-04C9-42E3-8FFD-C902DB6D4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3CD270-0A2B-410A-AB1F-3C9C63ECD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E15DD-611F-4C49-9FA4-837A2C83B7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05535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68B2D-6319-4C80-AC0C-2D4DC8EE4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EA9E67-0898-485B-AB2C-BE217D4A6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B83BBD-35EC-42C4-A292-B200EED0B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EFDB-19DD-46E9-BB73-20448799B5B5}" type="datetimeFigureOut">
              <a:rPr lang="en-IN" smtClean="0"/>
              <a:t>02-01-2026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462BF6-FE65-486F-BCB7-6CE657ACF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6C8FBA-23DD-4527-92EB-648D19245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E15DD-611F-4C49-9FA4-837A2C83B7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46193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B2C372-18D2-4256-98B4-2C00CD6F3C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A50B74-F1DB-43B4-A740-01C1ADCA9F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0E24F0-8C12-4FAF-AAF9-7EB3E5811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EFDB-19DD-46E9-BB73-20448799B5B5}" type="datetimeFigureOut">
              <a:rPr lang="en-IN" smtClean="0"/>
              <a:t>02-01-2026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02F2E-5AD6-4C0E-B4FC-F50113DF1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86127C-A56F-44F5-B4E5-7F6257A07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E15DD-611F-4C49-9FA4-837A2C83B7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92758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6B3C6-2F86-4C54-84D1-7087B307B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515835-3C70-4DC4-A56F-85949EBE71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36053-D475-46E4-A6FA-C41EE01A8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EFDB-19DD-46E9-BB73-20448799B5B5}" type="datetimeFigureOut">
              <a:rPr lang="en-IN" smtClean="0"/>
              <a:t>02-01-2026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EB20F-A09C-4CDB-9CB2-3AE7BD0C7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8970C-3C01-4F25-A8C9-18143B6D6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E15DD-611F-4C49-9FA4-837A2C83B7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72669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08316-45F2-410D-ABAA-D6E2C5D6E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9BF771-1334-434A-B92E-0312A84D25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B96C11-5368-473A-8F2B-1E31FB105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EFDB-19DD-46E9-BB73-20448799B5B5}" type="datetimeFigureOut">
              <a:rPr lang="en-IN" smtClean="0"/>
              <a:t>02-01-2026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56224-B32B-4D26-B620-454503B0B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AC6DC8-05EA-484D-84DE-4F3412F0B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E15DD-611F-4C49-9FA4-837A2C83B7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8449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B897F-5ACE-4252-9675-F4BD3F835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EAB75-0E3D-4858-AD6A-8AF1A2494D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89834B-BB06-4B9B-82B6-0535A27E20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FA032C-C24A-4A52-BD51-0975EF44F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EFDB-19DD-46E9-BB73-20448799B5B5}" type="datetimeFigureOut">
              <a:rPr lang="en-IN" smtClean="0"/>
              <a:t>02-01-2026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692B91-96A4-41BE-B38A-FEE986945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7EF6F-E726-4459-9D98-F0DCC164D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E15DD-611F-4C49-9FA4-837A2C83B7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4230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4D6C0-84E3-42A8-912D-084B968A0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8EBA4F-CED4-465F-83D6-C2D1BAE50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68F2A4-06D8-4769-9D93-835A7D019C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FE1AF5-B3EC-4FF6-B701-A065AE135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FA02BD-D8FA-4690-8A19-C2C3E52117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3B88EB-28A0-4EAA-BBA2-53B896989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EFDB-19DD-46E9-BB73-20448799B5B5}" type="datetimeFigureOut">
              <a:rPr lang="en-IN" smtClean="0"/>
              <a:t>02-01-2026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C354F4-F725-43F8-93F0-B27DB6535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AA920C-74A7-44F8-9A47-4ECC8FE2F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E15DD-611F-4C49-9FA4-837A2C83B7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799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550D7-24C2-4E6E-9C52-2C96F9A48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F4C89A-C0F0-451C-BBF4-958E85913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EFDB-19DD-46E9-BB73-20448799B5B5}" type="datetimeFigureOut">
              <a:rPr lang="en-IN" smtClean="0"/>
              <a:t>02-01-2026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E1F7E5-103F-4273-8FC9-449D45D29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A58089-6D6A-4519-A233-D2BE820A8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E15DD-611F-4C49-9FA4-837A2C83B7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7868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8358B5-AB1F-4216-8F35-F0B720137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EFDB-19DD-46E9-BB73-20448799B5B5}" type="datetimeFigureOut">
              <a:rPr lang="en-IN" smtClean="0"/>
              <a:t>02-01-2026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CD7470-9BF2-4D4E-83C3-A6236B4BA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DFDD66-04DC-44D4-A9B7-B7A6400CC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E15DD-611F-4C49-9FA4-837A2C83B7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829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4951E-00BC-4D21-BB98-222D55816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B1511-35C9-4DC6-A9DC-B287F2E0B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5CC0BC-8240-45AC-A27F-A950591BBA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965D7F-AAB9-47B8-84E8-908DCBD4F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EFDB-19DD-46E9-BB73-20448799B5B5}" type="datetimeFigureOut">
              <a:rPr lang="en-IN" smtClean="0"/>
              <a:t>02-01-2026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F078A8-689D-44DF-8F7F-A202BB59B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22C83C-0641-4143-AB29-63A61C2A2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E15DD-611F-4C49-9FA4-837A2C83B7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1331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CC082-67CB-480B-9372-58F70513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D26D53-D78B-4162-886F-1C725702C0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502859-A702-4D66-B171-2740B5D613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98B325-A681-4AE7-A13A-5FA30158C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EFDB-19DD-46E9-BB73-20448799B5B5}" type="datetimeFigureOut">
              <a:rPr lang="en-IN" smtClean="0"/>
              <a:t>02-01-2026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EFD456-D0E0-46E2-8B73-9D762CF57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5092A9-018F-4035-8A76-FF3AD57A4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E15DD-611F-4C49-9FA4-837A2C83B7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16251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48F2A1-AF5A-47B0-BF47-5E493D7DA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87D16E-F0E0-410C-AAC9-1E896F5ABE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E88D6-FEDC-4894-BCCD-1E29878F96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5EFDB-19DD-46E9-BB73-20448799B5B5}" type="datetimeFigureOut">
              <a:rPr lang="en-IN" smtClean="0"/>
              <a:t>02-01-2026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0495CF-F6CE-4C7B-8B9F-E212CE15EB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386611-3019-4CDB-BD27-C1D7A6A36E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E15DD-611F-4C49-9FA4-837A2C83B7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0445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6415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User</dc:creator>
  <cp:lastModifiedBy>User</cp:lastModifiedBy>
  <cp:revision>3</cp:revision>
  <dcterms:created xsi:type="dcterms:W3CDTF">2026-01-02T09:08:06Z</dcterms:created>
  <dcterms:modified xsi:type="dcterms:W3CDTF">2026-01-02T09:25:21Z</dcterms:modified>
</cp:coreProperties>
</file>